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8FB951-A860-42AF-8F8E-C04B6CACB5CD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46FD1B-5F13-479C-AFB0-D7406985B9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B951-A860-42AF-8F8E-C04B6CACB5CD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FD1B-5F13-479C-AFB0-D7406985B9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B951-A860-42AF-8F8E-C04B6CACB5CD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FD1B-5F13-479C-AFB0-D7406985B9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8FB951-A860-42AF-8F8E-C04B6CACB5CD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46FD1B-5F13-479C-AFB0-D7406985B94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8FB951-A860-42AF-8F8E-C04B6CACB5CD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46FD1B-5F13-479C-AFB0-D7406985B9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B951-A860-42AF-8F8E-C04B6CACB5CD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FD1B-5F13-479C-AFB0-D7406985B94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B951-A860-42AF-8F8E-C04B6CACB5CD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FD1B-5F13-479C-AFB0-D7406985B94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8FB951-A860-42AF-8F8E-C04B6CACB5CD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46FD1B-5F13-479C-AFB0-D7406985B94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B951-A860-42AF-8F8E-C04B6CACB5CD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FD1B-5F13-479C-AFB0-D7406985B9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8FB951-A860-42AF-8F8E-C04B6CACB5CD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46FD1B-5F13-479C-AFB0-D7406985B94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8FB951-A860-42AF-8F8E-C04B6CACB5CD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46FD1B-5F13-479C-AFB0-D7406985B94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8FB951-A860-42AF-8F8E-C04B6CACB5CD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46FD1B-5F13-479C-AFB0-D7406985B9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274638"/>
            <a:ext cx="7572428" cy="4011618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 smtClean="0"/>
              <a:t>DIAGRAMA DE AFINIDAD</a:t>
            </a:r>
            <a:br>
              <a:rPr lang="es-MX" sz="4000" b="1" dirty="0" smtClean="0"/>
            </a:b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3200" b="1" dirty="0" smtClean="0"/>
              <a:t>DESERCION DE ALUMNOS EN LA CARRERA DE GESTION EMPRESARIAL </a:t>
            </a:r>
            <a:endParaRPr lang="es-MX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FOMENTO</a:t>
            </a:r>
            <a:endParaRPr lang="es-MX" sz="4800" dirty="0"/>
          </a:p>
        </p:txBody>
      </p:sp>
      <p:pic>
        <p:nvPicPr>
          <p:cNvPr id="8" name="7 Marcador de contenido" descr="images (1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42910" y="2643182"/>
            <a:ext cx="3286148" cy="2928958"/>
          </a:xfrm>
        </p:spPr>
      </p:pic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MX" sz="2000" dirty="0" smtClean="0">
                <a:solidFill>
                  <a:srgbClr val="C00000"/>
                </a:solidFill>
              </a:rPr>
              <a:t>Participar en eventos de prestigio como congreso nacionales.</a:t>
            </a:r>
          </a:p>
          <a:p>
            <a:pPr algn="just">
              <a:buFont typeface="Wingdings" pitchFamily="2" charset="2"/>
              <a:buChar char="Ø"/>
            </a:pPr>
            <a:r>
              <a:rPr lang="es-MX" sz="2000" dirty="0" smtClean="0"/>
              <a:t>Visitar industrias del estado.</a:t>
            </a:r>
          </a:p>
          <a:p>
            <a:pPr algn="just">
              <a:buFont typeface="Wingdings" pitchFamily="2" charset="2"/>
              <a:buChar char="Ø"/>
            </a:pPr>
            <a:r>
              <a:rPr lang="es-MX" sz="2000" dirty="0" smtClean="0"/>
              <a:t>Realizar una campaña en los bachilleratos a estudiantes próximos a egresar para darles a conocer la carrera de </a:t>
            </a:r>
            <a:r>
              <a:rPr lang="es-MX" sz="2000" dirty="0" err="1" smtClean="0"/>
              <a:t>ige</a:t>
            </a:r>
            <a:r>
              <a:rPr lang="es-MX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s-MX" sz="2000" dirty="0" smtClean="0"/>
              <a:t>Ofrecer mayores becas , alimenticias de transporte e inscripción </a:t>
            </a:r>
          </a:p>
          <a:p>
            <a:pPr marL="457200" indent="-457200">
              <a:buFont typeface="+mj-lt"/>
              <a:buAutoNum type="arabicPeriod"/>
            </a:pP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783902" y="2348880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1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779912" y="3140968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2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3783902" y="3717032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4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3783902" y="5013176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3</a:t>
            </a:r>
            <a:endParaRPr lang="es-MX" dirty="0"/>
          </a:p>
        </p:txBody>
      </p:sp>
      <p:sp>
        <p:nvSpPr>
          <p:cNvPr id="11" name="4 CuadroTexto"/>
          <p:cNvSpPr txBox="1"/>
          <p:nvPr/>
        </p:nvSpPr>
        <p:spPr>
          <a:xfrm>
            <a:off x="3783902" y="6215082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10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prestigio</a:t>
            </a:r>
            <a:endParaRPr lang="es-MX" sz="48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3700487" cy="4352948"/>
          </a:xfrm>
        </p:spPr>
        <p:txBody>
          <a:bodyPr>
            <a:normAutofit/>
          </a:bodyPr>
          <a:lstStyle/>
          <a:p>
            <a:pPr>
              <a:buNone/>
            </a:pPr>
            <a:endParaRPr lang="es-MX" sz="2000" dirty="0" smtClean="0"/>
          </a:p>
          <a:p>
            <a:pPr>
              <a:buFont typeface="Wingdings" pitchFamily="2" charset="2"/>
              <a:buChar char="Ø"/>
            </a:pPr>
            <a:r>
              <a:rPr lang="es-MX" sz="2000" dirty="0" smtClean="0">
                <a:solidFill>
                  <a:srgbClr val="C00000"/>
                </a:solidFill>
              </a:rPr>
              <a:t>Dar a conocer los logros de la carrera en eventos reconocidos como el de </a:t>
            </a:r>
            <a:r>
              <a:rPr lang="es-MX" sz="2000" dirty="0" smtClean="0">
                <a:solidFill>
                  <a:srgbClr val="C00000"/>
                </a:solidFill>
              </a:rPr>
              <a:t>innovación </a:t>
            </a:r>
            <a:r>
              <a:rPr lang="es-MX" sz="2000" dirty="0" smtClean="0">
                <a:solidFill>
                  <a:srgbClr val="C00000"/>
                </a:solidFill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 smtClean="0"/>
              <a:t>Realizar evaluaciones a docentes.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 smtClean="0"/>
              <a:t>Realizar eventos deportivos y culturales y en la </a:t>
            </a:r>
            <a:r>
              <a:rPr lang="es-MX" sz="2000" dirty="0" smtClean="0"/>
              <a:t>institución.</a:t>
            </a:r>
            <a:endParaRPr lang="es-MX" sz="2000" dirty="0" smtClean="0"/>
          </a:p>
          <a:p>
            <a:pPr>
              <a:buFont typeface="Wingdings" pitchFamily="2" charset="2"/>
              <a:buChar char="Ø"/>
            </a:pPr>
            <a:endParaRPr lang="es-MX" dirty="0"/>
          </a:p>
        </p:txBody>
      </p:sp>
      <p:pic>
        <p:nvPicPr>
          <p:cNvPr id="11" name="10 Marcador de contenido" descr="descarg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0" y="2000240"/>
            <a:ext cx="3929089" cy="2543181"/>
          </a:xfrm>
        </p:spPr>
      </p:pic>
      <p:sp>
        <p:nvSpPr>
          <p:cNvPr id="5" name="4 CuadroTexto"/>
          <p:cNvSpPr txBox="1"/>
          <p:nvPr/>
        </p:nvSpPr>
        <p:spPr>
          <a:xfrm>
            <a:off x="3786182" y="2771636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4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786182" y="4067780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3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3786182" y="4725144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2</a:t>
            </a:r>
            <a:endParaRPr lang="es-MX" dirty="0"/>
          </a:p>
        </p:txBody>
      </p:sp>
      <p:sp>
        <p:nvSpPr>
          <p:cNvPr id="8" name="4 CuadroTexto"/>
          <p:cNvSpPr txBox="1"/>
          <p:nvPr/>
        </p:nvSpPr>
        <p:spPr>
          <a:xfrm>
            <a:off x="3779912" y="6021288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9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Difusión </a:t>
            </a:r>
            <a:endParaRPr lang="es-MX" sz="4800" dirty="0"/>
          </a:p>
        </p:txBody>
      </p:sp>
      <p:pic>
        <p:nvPicPr>
          <p:cNvPr id="7" name="6 Marcador de contenido" descr="images (4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928662" y="2857496"/>
            <a:ext cx="2643206" cy="2500330"/>
          </a:xfrm>
        </p:spPr>
      </p:pic>
      <p:sp>
        <p:nvSpPr>
          <p:cNvPr id="4" name="3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rgbClr val="C00000"/>
                </a:solidFill>
              </a:rPr>
              <a:t>Difundir base a folletos o </a:t>
            </a:r>
            <a:r>
              <a:rPr lang="es-MX" dirty="0" smtClean="0">
                <a:solidFill>
                  <a:srgbClr val="C00000"/>
                </a:solidFill>
              </a:rPr>
              <a:t>trípticos</a:t>
            </a:r>
            <a:r>
              <a:rPr lang="es-MX" dirty="0" smtClean="0">
                <a:solidFill>
                  <a:srgbClr val="C00000"/>
                </a:solidFill>
              </a:rPr>
              <a:t> </a:t>
            </a:r>
            <a:r>
              <a:rPr lang="es-MX" dirty="0" smtClean="0">
                <a:solidFill>
                  <a:srgbClr val="C00000"/>
                </a:solidFill>
              </a:rPr>
              <a:t>los planes de estudio y perfil de la carrera de </a:t>
            </a:r>
            <a:r>
              <a:rPr lang="es-MX" dirty="0" err="1" smtClean="0">
                <a:solidFill>
                  <a:srgbClr val="C00000"/>
                </a:solidFill>
              </a:rPr>
              <a:t>ige</a:t>
            </a:r>
            <a:r>
              <a:rPr lang="es-MX" dirty="0" smtClean="0">
                <a:solidFill>
                  <a:srgbClr val="C0000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Pegar propaganda fuera de la </a:t>
            </a:r>
            <a:r>
              <a:rPr lang="es-MX" dirty="0" smtClean="0"/>
              <a:t>instalación.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-Inculcar y promover el perfil del egresado en las clases impartidas en la carrera.</a:t>
            </a:r>
          </a:p>
          <a:p>
            <a:pPr>
              <a:buFont typeface="Wingdings" pitchFamily="2" charset="2"/>
              <a:buChar char="Ø"/>
            </a:pP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786182" y="2348880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4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3786182" y="3717032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2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3786182" y="4509120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2</a:t>
            </a:r>
            <a:endParaRPr lang="es-MX" dirty="0"/>
          </a:p>
        </p:txBody>
      </p:sp>
      <p:sp>
        <p:nvSpPr>
          <p:cNvPr id="10" name="4 CuadroTexto"/>
          <p:cNvSpPr txBox="1"/>
          <p:nvPr/>
        </p:nvSpPr>
        <p:spPr>
          <a:xfrm>
            <a:off x="3779912" y="5877272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8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EGRESADOS</a:t>
            </a:r>
            <a:endParaRPr lang="es-MX" dirty="0"/>
          </a:p>
        </p:txBody>
      </p:sp>
      <p:pic>
        <p:nvPicPr>
          <p:cNvPr id="7" name="6 Marcador de contenido" descr="descarga (1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42910" y="2928934"/>
            <a:ext cx="3429023" cy="2171703"/>
          </a:xfrm>
        </p:spPr>
      </p:pic>
      <p:sp>
        <p:nvSpPr>
          <p:cNvPr id="4" name="3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rgbClr val="C00000"/>
                </a:solidFill>
              </a:rPr>
              <a:t>Realizar convenidos con empresas privadas que ayuden a la </a:t>
            </a:r>
            <a:r>
              <a:rPr lang="es-MX" dirty="0" smtClean="0">
                <a:solidFill>
                  <a:srgbClr val="C00000"/>
                </a:solidFill>
              </a:rPr>
              <a:t>formación </a:t>
            </a:r>
            <a:r>
              <a:rPr lang="es-MX" dirty="0" smtClean="0">
                <a:solidFill>
                  <a:srgbClr val="C00000"/>
                </a:solidFill>
              </a:rPr>
              <a:t>de los egresados </a:t>
            </a:r>
            <a:r>
              <a:rPr lang="es-MX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Realizar mejor planes para el dominio de la lengua </a:t>
            </a:r>
            <a:r>
              <a:rPr lang="es-MX" dirty="0" smtClean="0"/>
              <a:t>extranjera </a:t>
            </a:r>
            <a:r>
              <a:rPr lang="es-MX" dirty="0" smtClean="0"/>
              <a:t>(ingles).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786182" y="2401360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4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786182" y="4283804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2</a:t>
            </a:r>
            <a:endParaRPr lang="es-MX" dirty="0"/>
          </a:p>
        </p:txBody>
      </p:sp>
      <p:sp>
        <p:nvSpPr>
          <p:cNvPr id="8" name="4 CuadroTexto"/>
          <p:cNvSpPr txBox="1"/>
          <p:nvPr/>
        </p:nvSpPr>
        <p:spPr>
          <a:xfrm>
            <a:off x="3857620" y="5786454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6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TECNOLOGIA</a:t>
            </a:r>
            <a:endParaRPr lang="es-MX" sz="4800" dirty="0"/>
          </a:p>
        </p:txBody>
      </p:sp>
      <p:pic>
        <p:nvPicPr>
          <p:cNvPr id="7" name="6 Marcador de contenido" descr="descarga (2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0034" y="3071810"/>
            <a:ext cx="3429024" cy="2105027"/>
          </a:xfrm>
        </p:spPr>
      </p:pic>
      <p:sp>
        <p:nvSpPr>
          <p:cNvPr id="4" name="3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rgbClr val="C00000"/>
                </a:solidFill>
              </a:rPr>
              <a:t>Equipamiento de las aulas con material tecnológico didáctico.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Actualización y renovación de material didácticos , como libros electrónicos y de biblioteca </a:t>
            </a:r>
          </a:p>
          <a:p>
            <a:pPr>
              <a:buFont typeface="Wingdings" pitchFamily="2" charset="2"/>
              <a:buChar char="Ø"/>
            </a:pP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929058" y="2500306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4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929058" y="3714752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3</a:t>
            </a:r>
            <a:endParaRPr lang="es-MX" dirty="0"/>
          </a:p>
        </p:txBody>
      </p:sp>
      <p:sp>
        <p:nvSpPr>
          <p:cNvPr id="8" name="4 CuadroTexto"/>
          <p:cNvSpPr txBox="1"/>
          <p:nvPr/>
        </p:nvSpPr>
        <p:spPr>
          <a:xfrm>
            <a:off x="3995936" y="6143644"/>
            <a:ext cx="5000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7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191</Words>
  <Application>Microsoft Office PowerPoint</Application>
  <PresentationFormat>Presentación en pantalla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Century Schoolbook</vt:lpstr>
      <vt:lpstr>Wingdings</vt:lpstr>
      <vt:lpstr>Wingdings 2</vt:lpstr>
      <vt:lpstr>Mirador</vt:lpstr>
      <vt:lpstr>DIAGRAMA DE AFINIDAD  DESERCION DE ALUMNOS EN LA CARRERA DE GESTION EMPRESARIAL </vt:lpstr>
      <vt:lpstr>FOMENTO</vt:lpstr>
      <vt:lpstr>prestigio</vt:lpstr>
      <vt:lpstr>Difusión </vt:lpstr>
      <vt:lpstr>EGRESADOS</vt:lpstr>
      <vt:lpstr>TECNOLOGIA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DE DECISIÓN</dc:title>
  <dc:creator>eliud</dc:creator>
  <cp:lastModifiedBy>648R13L C0N7R3R45 7Z1N7ZUN</cp:lastModifiedBy>
  <cp:revision>7</cp:revision>
  <dcterms:created xsi:type="dcterms:W3CDTF">2014-03-21T17:32:15Z</dcterms:created>
  <dcterms:modified xsi:type="dcterms:W3CDTF">2014-03-25T23:29:04Z</dcterms:modified>
</cp:coreProperties>
</file>